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9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49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3421E-0E61-24C5-FE53-0A85A39FD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526" y="2256673"/>
            <a:ext cx="9340948" cy="4184611"/>
          </a:xfrm>
        </p:spPr>
        <p:style>
          <a:lnRef idx="1">
            <a:schemeClr val="accent3"/>
          </a:lnRef>
          <a:fillRef idx="1001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DE GUADALAJARA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UNIVERSITARIO DE CIENCIAS DE LA SALUD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NIVELACIÓN DE LICENCIATURA EN ENFERMERÍA MODALIDAD NO ESCOLARIZADA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Comunicación y Tecnologías de la Información 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Unidad I. Medios de comunicación.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 1B. Distintos medios de comunicación.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NOMBRE DEL ASESOR: CLAUDIA MARGARITA SOLORZANO GONZALES.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GRUPO: 05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24/08/2022.</a:t>
            </a:r>
            <a:br>
              <a:rPr lang="es-MX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 descr="Resultado de imagen para UDG">
            <a:extLst>
              <a:ext uri="{FF2B5EF4-FFF2-40B4-BE49-F238E27FC236}">
                <a16:creationId xmlns:a16="http://schemas.microsoft.com/office/drawing/2014/main" id="{62490A35-15C1-4918-632F-13A3218073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52" y="103899"/>
            <a:ext cx="1527283" cy="187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Resultado de imagen para CUCS">
            <a:extLst>
              <a:ext uri="{FF2B5EF4-FFF2-40B4-BE49-F238E27FC236}">
                <a16:creationId xmlns:a16="http://schemas.microsoft.com/office/drawing/2014/main" id="{862EB6E2-34DF-9E57-BA7C-F0720E8AE6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545" y="234246"/>
            <a:ext cx="1321204" cy="159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6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04F66-6E73-02B5-149D-7A6A78A2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762001"/>
            <a:ext cx="10363200" cy="5153890"/>
          </a:xfr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 alud móvil, se han desarrollado aplicaciones para smartphones o sistemas de mensajería (como la mensajería basada en SMS) con fines de prevención, promoción y apoyo a la salud, como la aplicación digital del IMSS y la Aplicación E-HEALTRACKER DE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Previta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así como indicar la ubicación de la historia clínica electrónica La historia clínica electrónica y todos los estudios realizados. Además, gracias a ellos, podemos decir que tenemos: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MX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Empoderamiento de pacientes y seguridad.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Exámenes de ingreso, egreso y especiales.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Identificación única de personas.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Citas médicas remotas.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Recetas médicas electrónicas.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Telemedicina.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Incapacidades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electronicas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BBC079-3C06-4001-06CF-468FF48BA9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676" y="2577564"/>
            <a:ext cx="2907323" cy="1956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108CEB-013B-6E85-DE61-3FCC5D5171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356" y="3866365"/>
            <a:ext cx="2907323" cy="1816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2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16D70C-C28B-3DF4-3372-77C457BBE2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12" y="365760"/>
            <a:ext cx="2154759" cy="42765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8CD39B-95AB-76CB-6715-851C4F887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471" y="365761"/>
            <a:ext cx="2645304" cy="42765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C3A0A3-2009-6AB3-4263-415CB211D8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775" y="365760"/>
            <a:ext cx="2645304" cy="42765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F3A319-353C-8A41-9756-9ECA9AAC2C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079" y="365759"/>
            <a:ext cx="4049209" cy="21945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544E79D-BC99-3A8B-17F9-D3A38F8623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079" y="2560321"/>
            <a:ext cx="4049209" cy="20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5FE80-3108-6D97-A62A-1642E16B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2133"/>
          </a:xfr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77DC0-5BAF-FFF2-DF14-4FF0F5E51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5194"/>
            <a:ext cx="10058400" cy="3931920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Mis compañeras y yo, llegamos al mismo punto de que Skype es una mejor opción, más fácil y accesible para realizar las videollamadas, ya que se ven de mejor calidad y es fácil también de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accesar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tanto también para aclarar dudas entre nosotros, explicarnos ciertos temas, trabajaos en equipos, es cómodo. 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último, la tecnología en la medicina a sido muy importante en la manera que se innova ciertas maneras, estrategias y prácticas. Va evolucionando cada día para salvar vidas, estar más comunicados y proporcionarnos mas información relevante y concreta acerca de la medicina, mientras estemos mas actualizados y preparados, mejor.  </a:t>
            </a:r>
          </a:p>
        </p:txBody>
      </p:sp>
    </p:spTree>
    <p:extLst>
      <p:ext uri="{BB962C8B-B14F-4D97-AF65-F5344CB8AC3E}">
        <p14:creationId xmlns:p14="http://schemas.microsoft.com/office/powerpoint/2010/main" val="30537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DA108-ADF8-A45B-C9E9-135E1396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28" y="753430"/>
            <a:ext cx="3602182" cy="909115"/>
          </a:xfr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EQUIPO: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D82523A-A119-B3FE-46C0-59A1947F8B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78452"/>
              </p:ext>
            </p:extLst>
          </p:nvPr>
        </p:nvGraphicFramePr>
        <p:xfrm>
          <a:off x="1302328" y="2463656"/>
          <a:ext cx="9864436" cy="22250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835236">
                  <a:extLst>
                    <a:ext uri="{9D8B030D-6E8A-4147-A177-3AD203B41FA5}">
                      <a16:colId xmlns:a16="http://schemas.microsoft.com/office/drawing/2014/main" val="377477020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99029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CÓDIGO DE ESTUDIANTE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6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Sanchez Gonzalez Pollete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222887246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83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Zavala Talancon Brenda Berenice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212481578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0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Santos Jauregui Citlali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222887203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97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Tabares Martinez Axel Geovanny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222887351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14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Rizo Becerra Dayane Yazmin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210418968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79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B2C2B-A4CA-54B5-4E43-74C48BD1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1" y="546948"/>
            <a:ext cx="10058400" cy="112148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MEDIOS DE COMUNICACIÓN.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9C52A9-E774-F7F0-27E5-1A10249D7E8C}"/>
              </a:ext>
            </a:extLst>
          </p:cNvPr>
          <p:cNvSpPr txBox="1"/>
          <p:nvPr/>
        </p:nvSpPr>
        <p:spPr>
          <a:xfrm>
            <a:off x="5583381" y="1926637"/>
            <a:ext cx="6092189" cy="23952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SKYPE</a:t>
            </a:r>
          </a:p>
          <a:p>
            <a:pPr algn="just">
              <a:lnSpc>
                <a:spcPct val="150000"/>
              </a:lnSpc>
            </a:pPr>
            <a:r>
              <a:rPr lang="es-MX" i="0" dirty="0">
                <a:effectLst/>
                <a:latin typeface="arial" panose="020B0604020202020204" pitchFamily="34" charset="0"/>
              </a:rPr>
              <a:t>Es un software que permite que todo el mundo se comunique. Millones de personas y empresas ya usan Skype para hacer llamadas y videollamadas gratis individuales y grupales, enviar mensajes instantáneos y compartir archivos con otras personas que usan Skype.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3FFD2F-2CAE-D18B-2A7B-10E9D7F560D2}"/>
              </a:ext>
            </a:extLst>
          </p:cNvPr>
          <p:cNvSpPr txBox="1"/>
          <p:nvPr/>
        </p:nvSpPr>
        <p:spPr>
          <a:xfrm>
            <a:off x="554181" y="4742129"/>
            <a:ext cx="6092190" cy="15631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Google Hangouts</a:t>
            </a:r>
          </a:p>
          <a:p>
            <a:pPr algn="just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Servicio de mensajería instantánea multiplataforma desarrollado por Google, se pueden realizar mensajes y videollamadas.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38329D-DEBF-FE6F-664E-3FE8FFFAD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0" t="18880" r="20439" b="19760"/>
          <a:stretch/>
        </p:blipFill>
        <p:spPr>
          <a:xfrm>
            <a:off x="510043" y="2218373"/>
            <a:ext cx="1745674" cy="1811798"/>
          </a:xfrm>
          <a:prstGeom prst="rect">
            <a:avLst/>
          </a:prstGeom>
        </p:spPr>
      </p:pic>
      <p:pic>
        <p:nvPicPr>
          <p:cNvPr id="1026" name="Picture 2" descr="Perfect Skype GIF - Perfect Skype Nice - Descubre &amp; Comparte GIFs">
            <a:extLst>
              <a:ext uri="{FF2B5EF4-FFF2-40B4-BE49-F238E27FC236}">
                <a16:creationId xmlns:a16="http://schemas.microsoft.com/office/drawing/2014/main" id="{BC120447-FA15-AD22-2B6C-ACE9CB11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947" y="2064827"/>
            <a:ext cx="2828974" cy="21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A54FF0-4A61-BB5C-CABE-6B6B713438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862" y="4742129"/>
            <a:ext cx="2338337" cy="13192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Hangouts Dialer Icon Animation | Op art, Art optical, Animation">
            <a:extLst>
              <a:ext uri="{FF2B5EF4-FFF2-40B4-BE49-F238E27FC236}">
                <a16:creationId xmlns:a16="http://schemas.microsoft.com/office/drawing/2014/main" id="{462A8831-687F-E876-814B-24C61563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50" t="12303" r="17273" b="14001"/>
          <a:stretch/>
        </p:blipFill>
        <p:spPr bwMode="auto">
          <a:xfrm>
            <a:off x="9618144" y="4524779"/>
            <a:ext cx="1988873" cy="17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79E27DF-BE77-BAB8-BB13-08E01CDA3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21754"/>
              </p:ext>
            </p:extLst>
          </p:nvPr>
        </p:nvGraphicFramePr>
        <p:xfrm>
          <a:off x="1074038" y="889051"/>
          <a:ext cx="9849716" cy="5079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429">
                  <a:extLst>
                    <a:ext uri="{9D8B030D-6E8A-4147-A177-3AD203B41FA5}">
                      <a16:colId xmlns:a16="http://schemas.microsoft.com/office/drawing/2014/main" val="489889680"/>
                    </a:ext>
                  </a:extLst>
                </a:gridCol>
                <a:gridCol w="2462429">
                  <a:extLst>
                    <a:ext uri="{9D8B030D-6E8A-4147-A177-3AD203B41FA5}">
                      <a16:colId xmlns:a16="http://schemas.microsoft.com/office/drawing/2014/main" val="1880682056"/>
                    </a:ext>
                  </a:extLst>
                </a:gridCol>
                <a:gridCol w="2462429">
                  <a:extLst>
                    <a:ext uri="{9D8B030D-6E8A-4147-A177-3AD203B41FA5}">
                      <a16:colId xmlns:a16="http://schemas.microsoft.com/office/drawing/2014/main" val="3524434039"/>
                    </a:ext>
                  </a:extLst>
                </a:gridCol>
                <a:gridCol w="2462429">
                  <a:extLst>
                    <a:ext uri="{9D8B030D-6E8A-4147-A177-3AD203B41FA5}">
                      <a16:colId xmlns:a16="http://schemas.microsoft.com/office/drawing/2014/main" val="1811658437"/>
                    </a:ext>
                  </a:extLst>
                </a:gridCol>
              </a:tblGrid>
              <a:tr h="38870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APLICACIÓN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CARACTERISTICAS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FUNCIÓN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REALIDAD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76814"/>
                  </a:ext>
                </a:extLst>
              </a:tr>
              <a:tr h="190600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una aplicación para realizar mensajerías, llamadas y video llamadas en HD.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llamadas, mensajes, videoconferencias para los familiares, amigos o para el trabajo o escuela, ideal ya que tiene mas opciones de efecto de cámara.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realmente mas cómodo manejar esta aplicación, ya que es de manera mas sencilla y rápida, tanto la calidad cuenta mucho, tiene mas opciones para efecto de cámara y fácil de usar.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57835"/>
                  </a:ext>
                </a:extLst>
              </a:tr>
              <a:tr h="239903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Mensajería instantánea, también realiza videollamadas para conferencias.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 llamadas, mensajería, videollamadas.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Permite la conversación de 2 o mas usuarios, es de un poco menor su calidad que Skype, pero también tiene las mismas características en cuanto a comunicación.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150356"/>
                  </a:ext>
                </a:extLst>
              </a:tr>
            </a:tbl>
          </a:graphicData>
        </a:graphic>
      </p:graphicFrame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215C081-9C1A-7A3A-B748-4F7D77B89F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592" y="3980427"/>
            <a:ext cx="1606018" cy="16060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2B1B5A-B596-DA10-C223-34383E22F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38" y="1799621"/>
            <a:ext cx="2369127" cy="10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C9470D-F677-4F4D-91C6-DDAAFB41E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hombre en frente de una computadora&#10;&#10;Descripción generada automáticamente">
            <a:extLst>
              <a:ext uri="{FF2B5EF4-FFF2-40B4-BE49-F238E27FC236}">
                <a16:creationId xmlns:a16="http://schemas.microsoft.com/office/drawing/2014/main" id="{02D4D768-767F-EA45-4A02-7F2AD0CA5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92" b="9091"/>
          <a:stretch/>
        </p:blipFill>
        <p:spPr>
          <a:xfrm>
            <a:off x="0" y="10678"/>
            <a:ext cx="1219199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9DC97C-B63C-41D6-923D-44FF13CF2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D35CC7-2F55-4CD1-8570-56ADF4255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solidFill>
            <a:schemeClr val="tx2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D8B510-D40E-8FF0-3FB1-F3EB3D9A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379" y="642594"/>
            <a:ext cx="6747309" cy="1371600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FAVORECE EN EL APRENDIZAJE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765F1B-808B-9081-EB09-BB8351ED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526" y="2251928"/>
            <a:ext cx="6747310" cy="237549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ideal para practicar idiomas, habilidades sociales, y favorece el trabajo colaborativo. Gracias a su componente comunicativo y a la posibilidad de compartir y visionar documentos conjuntamente, los estudiantes pueden aprender cooperativamente a pesar de la distancia.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4BD140-8D9B-7091-1447-B00BC0EC7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002" y="4761262"/>
            <a:ext cx="2902857" cy="1587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16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172B785-3F50-F608-0152-378CE9DC4BCE}"/>
              </a:ext>
            </a:extLst>
          </p:cNvPr>
          <p:cNvSpPr txBox="1"/>
          <p:nvPr/>
        </p:nvSpPr>
        <p:spPr>
          <a:xfrm>
            <a:off x="614505" y="2032079"/>
            <a:ext cx="6747162" cy="27938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tecnologías en la vida nos han ayudado en el proceso de evolucionar ya sea aprendiendo cosas nuevas o actualizando anteriores,  organizándonos mejor y acortar distancias entre amistades o familiares.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7C9210-9DF9-E11A-F6D2-5BC6AC4C5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387" y="655557"/>
            <a:ext cx="3883108" cy="2456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FDA4C4-3D90-5FA0-3260-71385D1FB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387" y="3746094"/>
            <a:ext cx="3883108" cy="2264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90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82FBB1F-1B87-DD34-001B-57CDDA3ABDD7}"/>
              </a:ext>
            </a:extLst>
          </p:cNvPr>
          <p:cNvSpPr txBox="1"/>
          <p:nvPr/>
        </p:nvSpPr>
        <p:spPr>
          <a:xfrm>
            <a:off x="609598" y="1746488"/>
            <a:ext cx="5140036" cy="336502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64847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pueden realizar a distancia.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más cómodo por los tiempos de cada persona.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Resulta mas fácil el aprendizaje.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Fácil acceso a la información y comunicación.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Desde tu hogar se pueden conectar.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79C12B-2AE8-0CD2-A667-0E4E60FC6F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284" y="953758"/>
            <a:ext cx="3390949" cy="2475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B533CE-88A9-99DD-10DA-66E415579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765" y="3724846"/>
            <a:ext cx="3576637" cy="2179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8F5DD51-C9D9-E497-8842-4866C6A7031D}"/>
              </a:ext>
            </a:extLst>
          </p:cNvPr>
          <p:cNvSpPr txBox="1"/>
          <p:nvPr/>
        </p:nvSpPr>
        <p:spPr>
          <a:xfrm>
            <a:off x="544649" y="1583713"/>
            <a:ext cx="5830551" cy="41960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DESVENTAJAS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limita la comunicación, debido al internet o conexión.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costo de los productos tecnológicos va en incremento.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señal que no tenga estabilidad, dependiendo la zona.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Distracciones por la web.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Vista cansada, debilidad, dolores de cabeza, debido a la luz de la laptop.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E303CA-7F64-E1BE-8302-A5F40AC566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120" y="968913"/>
            <a:ext cx="3397688" cy="2324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6A44C2-7EDB-EACF-482C-4361F8129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424" y="3681723"/>
            <a:ext cx="3659945" cy="2324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69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D24A7-D077-230B-2076-849B6CE2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3" y="443345"/>
            <a:ext cx="10764982" cy="1570849"/>
          </a:xfr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¿CÓMO ESTE TIPO DE APLICACIÓN PARA LA COMUNICACIÓN PODRÍAN SER UTILIZADAS EN PROGRAMAS DE SALUD?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0E748-FB49-6426-460E-AFA99659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2367312"/>
            <a:ext cx="7135091" cy="381579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 pueden realizar videoconferencias sobre actualizaciones médicas a través de estas plataformas para compartir información con el personal del distrito médico.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Trabajan para nosotros en conferencias porque en nuestro trabajo, el jefe generalmente no está presente o el personal está en otra área y necesita abordar los puntos importantes de organizar una conferencia, porque las aplicaciones nos facilitan la comunicación.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A7702E-792C-B457-FDFB-82F63E8CC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547" y="2432557"/>
            <a:ext cx="3257308" cy="1842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A30075-5372-73D8-F07F-8298C4AEEB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546" y="4572000"/>
            <a:ext cx="3257309" cy="1842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00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112</TotalTime>
  <Words>774</Words>
  <Application>Microsoft Office PowerPoint</Application>
  <PresentationFormat>Panorámica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</vt:lpstr>
      <vt:lpstr>Century Gothic</vt:lpstr>
      <vt:lpstr>Wingdings</vt:lpstr>
      <vt:lpstr>Savon</vt:lpstr>
      <vt:lpstr>UNIVERSIDAD DE GUADALAJARA CENTRO UNIVERSITARIO DE CIENCIAS DE LA SALUD   NIVELACIÓN DE LICENCIATURA EN ENFERMERÍA MODALIDAD NO ESCOLARIZADA     Comunicación y Tecnologías de la Información  Unidad I. Medios de comunicación. Actividad 1B. Distintos medios de comunicación. NOMBRE DEL ASESOR: CLAUDIA MARGARITA SOLORZANO GONZALES. GRUPO: 05 24/08/2022. </vt:lpstr>
      <vt:lpstr>EQUIPO:</vt:lpstr>
      <vt:lpstr>MEDIOS DE COMUNICACIÓN.</vt:lpstr>
      <vt:lpstr>Presentación de PowerPoint</vt:lpstr>
      <vt:lpstr>COMO FAVORECE EN EL APRENDIZAJE </vt:lpstr>
      <vt:lpstr>Presentación de PowerPoint</vt:lpstr>
      <vt:lpstr>Presentación de PowerPoint</vt:lpstr>
      <vt:lpstr>Presentación de PowerPoint</vt:lpstr>
      <vt:lpstr>¿CÓMO ESTE TIPO DE APLICACIÓN PARA LA COMUNICACIÓN PODRÍAN SER UTILIZADAS EN PROGRAMAS DE SALUD?</vt:lpstr>
      <vt:lpstr>Presentación de PowerPoint</vt:lpstr>
      <vt:lpstr>Presentación de PowerPoint</vt:lpstr>
      <vt:lpstr>CONCLUSIÓN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GUADALAJARA CENTRO UNIVERSITARIO DE CIENCIAS DE LA SALUD   NIVELACIÓN DE LICENCIATURA EN ENFERMERÍA MODALIDAD NO ESCOLARIZADA     Comunicación y Tecnologías de la Información  Unidad I. Medios de comunicación. Actividad 1B. Distintos medios de comunicación. NOMBRE DEL ASESOR: GRUPO 05 Guadalajara Jalisco. 24/08/2022. </dc:title>
  <dc:creator>Axel Tabares</dc:creator>
  <cp:lastModifiedBy>Axel Tabares</cp:lastModifiedBy>
  <cp:revision>6</cp:revision>
  <dcterms:created xsi:type="dcterms:W3CDTF">2022-08-25T04:44:45Z</dcterms:created>
  <dcterms:modified xsi:type="dcterms:W3CDTF">2022-08-25T20:14:34Z</dcterms:modified>
</cp:coreProperties>
</file>